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5029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9A366"/>
                </a:solidFill>
              </a:rPr>
              <a:t>GeoPlus Marketing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85800" y="169164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800" dirty="0">
                <a:solidFill>
                  <a:srgbClr val="FFFFFF"/>
                </a:solidFill>
              </a:rPr>
              <a:t>AI Visibility Briefing Deck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13232" y="3127248"/>
            <a:ext cx="6766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DAD7CF"/>
                </a:solidFill>
              </a:rPr>
              <a:t>Event-ready talk track for moving local business owners from Snapshot interest to a Private Report Review and 90-Day Sprint decision.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8595360" y="1143000"/>
            <a:ext cx="2468880" cy="2468880"/>
          </a:xfrm>
          <a:prstGeom prst="rect">
            <a:avLst>
              <a:gd name="adj" fmla="val 2963"/>
            </a:avLst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823960" y="1536192"/>
            <a:ext cx="201168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71717"/>
                </a:solidFill>
              </a:rPr>
              <a:t>Private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171717"/>
                </a:solidFill>
              </a:rPr>
              <a:t>Report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171717"/>
                </a:solidFill>
              </a:rPr>
              <a:t>Review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13232" y="5166360"/>
            <a:ext cx="4754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No prices. No guarantees. No fake proof.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7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658368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Guardrails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85800" y="1389888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AD7CF"/>
                </a:solidFill>
              </a:rPr>
              <a:t>Use this deck to guide conversation, not to publish claims that need approval.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713232" y="1938528"/>
            <a:ext cx="10561320" cy="438912"/>
          </a:xfrm>
          <a:prstGeom prst="rect">
            <a:avLst>
              <a:gd name="adj" fmla="val 8333"/>
            </a:avLst>
          </a:prstGeom>
          <a:solidFill>
            <a:srgbClr val="24282C"/>
          </a:solidFill>
          <a:ln w="12700">
            <a:solidFill>
              <a:srgbClr val="3B404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87552" y="2029968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Do not publish hard prices, package numbers, or rate cards until James or Jeremy approves them.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713232" y="2615184"/>
            <a:ext cx="10561320" cy="438912"/>
          </a:xfrm>
          <a:prstGeom prst="rect">
            <a:avLst>
              <a:gd name="adj" fmla="val 8333"/>
            </a:avLst>
          </a:prstGeom>
          <a:solidFill>
            <a:srgbClr val="24282C"/>
          </a:solidFill>
          <a:ln w="12700">
            <a:solidFill>
              <a:srgbClr val="3B404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87552" y="2706624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Do not offer discounts or special terms unless approval is documented.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13232" y="3291840"/>
            <a:ext cx="10561320" cy="438912"/>
          </a:xfrm>
          <a:prstGeom prst="rect">
            <a:avLst>
              <a:gd name="adj" fmla="val 8333"/>
            </a:avLst>
          </a:prstGeom>
          <a:solidFill>
            <a:srgbClr val="24282C"/>
          </a:solidFill>
          <a:ln w="12700">
            <a:solidFill>
              <a:srgbClr val="3B404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87552" y="3383280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Do not promise rankings, revenue, lead volume, or placement in any AI answer.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13232" y="3968496"/>
            <a:ext cx="10561320" cy="438912"/>
          </a:xfrm>
          <a:prstGeom prst="rect">
            <a:avLst>
              <a:gd name="adj" fmla="val 8333"/>
            </a:avLst>
          </a:prstGeom>
          <a:solidFill>
            <a:srgbClr val="24282C"/>
          </a:solidFill>
          <a:ln w="12700">
            <a:solidFill>
              <a:srgbClr val="3B404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4059936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Do not use manufactured testimonials, made-up customer outcomes, or real customer data without written approval.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13232" y="4645152"/>
            <a:ext cx="10561320" cy="438912"/>
          </a:xfrm>
          <a:prstGeom prst="rect">
            <a:avLst>
              <a:gd name="adj" fmla="val 8333"/>
            </a:avLst>
          </a:prstGeom>
          <a:solidFill>
            <a:srgbClr val="24282C"/>
          </a:solidFill>
          <a:ln w="12700">
            <a:solidFill>
              <a:srgbClr val="3B404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87552" y="4736592"/>
            <a:ext cx="9966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Describe outcomes as clearer evidence, stronger AI-readable signals, and a prioritized improvement plan.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CF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9A366"/>
                </a:solidFill>
              </a:rPr>
              <a:t>Slide 1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5852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171717"/>
                </a:solidFill>
              </a:rPr>
              <a:t>Who GeoPlus Is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21792" y="1572768"/>
            <a:ext cx="5394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F665F"/>
                </a:solidFill>
              </a:rPr>
              <a:t>Establish the company as a practical AI visibility operator for local businesses.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0" y="676656"/>
            <a:ext cx="4754880" cy="5120640"/>
          </a:xfrm>
          <a:prstGeom prst="rect">
            <a:avLst>
              <a:gd name="adj" fmla="val 1154"/>
            </a:avLst>
          </a:prstGeom>
          <a:solidFill>
            <a:srgbClr val="FFFFFF"/>
          </a:solidFill>
          <a:ln w="12700">
            <a:solidFill>
              <a:srgbClr val="D7D1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67728" y="1042416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42632" y="9966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GeoPlus helps local service businesses understand how AI engines describe, cite, compare, or miss them.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67728" y="2395728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42632" y="235000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The work starts with a diagnostic, then turns verified findings into source cleanup, content, citations, and reporting.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67728" y="3749040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42632" y="370332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The goal is a clearer source record that owners can inspect and buyers can act on.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6327648"/>
            <a:ext cx="11064240" cy="0"/>
          </a:xfrm>
          <a:prstGeom prst="line">
            <a:avLst/>
          </a:prstGeom>
          <a:noFill/>
          <a:ln w="12700">
            <a:solidFill>
              <a:srgbClr val="D7D1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642823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F665F"/>
                </a:solidFill>
              </a:rPr>
              <a:t>GeoPlus Marketing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778240" y="64282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F665F"/>
                </a:solidFill>
              </a:rPr>
              <a:t>Illustrative sales collateral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CF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9A366"/>
                </a:solidFill>
              </a:rPr>
              <a:t>Slide 2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5852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171717"/>
                </a:solidFill>
              </a:rPr>
              <a:t>AI Search Is Changing Local Discovery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21792" y="1572768"/>
            <a:ext cx="5394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F665F"/>
                </a:solidFill>
              </a:rPr>
              <a:t>Explain why owners should care before showing the offer.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0" y="676656"/>
            <a:ext cx="4754880" cy="5120640"/>
          </a:xfrm>
          <a:prstGeom prst="rect">
            <a:avLst>
              <a:gd name="adj" fmla="val 1154"/>
            </a:avLst>
          </a:prstGeom>
          <a:solidFill>
            <a:srgbClr val="FFFFFF"/>
          </a:solidFill>
          <a:ln w="12700">
            <a:solidFill>
              <a:srgbClr val="D7D1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67728" y="1042416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42632" y="9966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Buyers increasingly ask AI tools for recommendations before they visit a website or make a call.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67728" y="2395728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42632" y="235000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AI answers pull from websites, profiles, reviews, citations, directories, and third-party sources.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67728" y="3749040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42632" y="370332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If the source record is thin or inconsistent, the business can be skipped or described poorly.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6327648"/>
            <a:ext cx="11064240" cy="0"/>
          </a:xfrm>
          <a:prstGeom prst="line">
            <a:avLst/>
          </a:prstGeom>
          <a:noFill/>
          <a:ln w="12700">
            <a:solidFill>
              <a:srgbClr val="D7D1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642823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F665F"/>
                </a:solidFill>
              </a:rPr>
              <a:t>GeoPlus Marketing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778240" y="64282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F665F"/>
                </a:solidFill>
              </a:rPr>
              <a:t>Illustrative sales collateral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CF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9A366"/>
                </a:solidFill>
              </a:rPr>
              <a:t>Slide 3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5852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171717"/>
                </a:solidFill>
              </a:rPr>
              <a:t>Why Businesses Disappear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21792" y="1572768"/>
            <a:ext cx="5394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F665F"/>
                </a:solidFill>
              </a:rPr>
              <a:t>Make the problem concrete without promising a specific result.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0" y="676656"/>
            <a:ext cx="4754880" cy="5120640"/>
          </a:xfrm>
          <a:prstGeom prst="rect">
            <a:avLst>
              <a:gd name="adj" fmla="val 1154"/>
            </a:avLst>
          </a:prstGeom>
          <a:solidFill>
            <a:srgbClr val="FFFFFF"/>
          </a:solidFill>
          <a:ln w="12700">
            <a:solidFill>
              <a:srgbClr val="D7D1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67728" y="1042416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42632" y="9966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Missing service pages make it harder for AI systems to understand what the business actually does.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67728" y="2395728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42632" y="235000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Inconsistent name, address, phone, hours, and category data weakens trust across sources.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67728" y="3749040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42632" y="370332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Review themes, proof assets, team details, and service-area facts may not be clear enough to cite.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6327648"/>
            <a:ext cx="11064240" cy="0"/>
          </a:xfrm>
          <a:prstGeom prst="line">
            <a:avLst/>
          </a:prstGeom>
          <a:noFill/>
          <a:ln w="12700">
            <a:solidFill>
              <a:srgbClr val="D7D1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642823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F665F"/>
                </a:solidFill>
              </a:rPr>
              <a:t>GeoPlus Marketing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778240" y="64282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F665F"/>
                </a:solidFill>
              </a:rPr>
              <a:t>Illustrative sales collateral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CF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9A366"/>
                </a:solidFill>
              </a:rPr>
              <a:t>Slide 4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5852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171717"/>
                </a:solidFill>
              </a:rPr>
              <a:t>How The Diagnostic Works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21792" y="1572768"/>
            <a:ext cx="5394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F665F"/>
                </a:solidFill>
              </a:rPr>
              <a:t>Show that GeoPlus uses a repeatable process, not guesswork.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0" y="676656"/>
            <a:ext cx="4754880" cy="5120640"/>
          </a:xfrm>
          <a:prstGeom prst="rect">
            <a:avLst>
              <a:gd name="adj" fmla="val 1154"/>
            </a:avLst>
          </a:prstGeom>
          <a:solidFill>
            <a:srgbClr val="FFFFFF"/>
          </a:solidFill>
          <a:ln w="12700">
            <a:solidFill>
              <a:srgbClr val="D7D1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67728" y="1042416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42632" y="9966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Run approved prompt families across AI engines and record only observed findings.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67728" y="2395728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42632" y="235000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Compare the answers against the website, Google Business Profile, citations, reviews, and trusted sources.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67728" y="3749040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42632" y="370332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Separate quick Snapshot findings from deeper Private Report Review recommendations.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6327648"/>
            <a:ext cx="11064240" cy="0"/>
          </a:xfrm>
          <a:prstGeom prst="line">
            <a:avLst/>
          </a:prstGeom>
          <a:noFill/>
          <a:ln w="12700">
            <a:solidFill>
              <a:srgbClr val="D7D1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642823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F665F"/>
                </a:solidFill>
              </a:rPr>
              <a:t>GeoPlus Marketing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778240" y="64282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F665F"/>
                </a:solidFill>
              </a:rPr>
              <a:t>Illustrative sales collateral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CF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9A366"/>
                </a:solidFill>
              </a:rPr>
              <a:t>Slide 5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5852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171717"/>
                </a:solidFill>
              </a:rPr>
              <a:t>What We Look For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21792" y="1572768"/>
            <a:ext cx="5394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F665F"/>
                </a:solidFill>
              </a:rPr>
              <a:t>Help prospects recognize the report surfaces they will receive.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0" y="676656"/>
            <a:ext cx="4754880" cy="5120640"/>
          </a:xfrm>
          <a:prstGeom prst="rect">
            <a:avLst>
              <a:gd name="adj" fmla="val 1154"/>
            </a:avLst>
          </a:prstGeom>
          <a:solidFill>
            <a:srgbClr val="FFFFFF"/>
          </a:solidFill>
          <a:ln w="12700">
            <a:solidFill>
              <a:srgbClr val="D7D1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67728" y="1042416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42632" y="9966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Mentions: whether the business is named, absent, or confused with competitors.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67728" y="2395728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42632" y="235000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Sources: which facts AI engines appear to use and which facts need owner confirmation.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67728" y="3749040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42632" y="370332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Readiness: whether the website, profiles, reviews, citations, and content are easy for AI to interpret.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6327648"/>
            <a:ext cx="11064240" cy="0"/>
          </a:xfrm>
          <a:prstGeom prst="line">
            <a:avLst/>
          </a:prstGeom>
          <a:noFill/>
          <a:ln w="12700">
            <a:solidFill>
              <a:srgbClr val="D7D1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642823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F665F"/>
                </a:solidFill>
              </a:rPr>
              <a:t>GeoPlus Marketing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778240" y="64282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F665F"/>
                </a:solidFill>
              </a:rPr>
              <a:t>Illustrative sales collateral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CF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9A366"/>
                </a:solidFill>
              </a:rPr>
              <a:t>Slide 6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5852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171717"/>
                </a:solidFill>
              </a:rPr>
              <a:t>What The Free Snapshot Includes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21792" y="1572768"/>
            <a:ext cx="5394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F665F"/>
                </a:solidFill>
              </a:rPr>
              <a:t>Position the Snapshot as a useful first read, not the whole solution.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0" y="676656"/>
            <a:ext cx="4754880" cy="5120640"/>
          </a:xfrm>
          <a:prstGeom prst="rect">
            <a:avLst>
              <a:gd name="adj" fmla="val 1154"/>
            </a:avLst>
          </a:prstGeom>
          <a:solidFill>
            <a:srgbClr val="FFFFFF"/>
          </a:solidFill>
          <a:ln w="12700">
            <a:solidFill>
              <a:srgbClr val="D7D1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67728" y="1042416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42632" y="9966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Business name, industry, city, AI visibility score, readiness score, and top observed gaps.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67728" y="2395728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42632" y="235000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A short summary of what AI currently sees and what appears to be missing.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67728" y="3749040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42632" y="370332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A few recommended fixes that show whether a deeper review is worth discussing.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6327648"/>
            <a:ext cx="11064240" cy="0"/>
          </a:xfrm>
          <a:prstGeom prst="line">
            <a:avLst/>
          </a:prstGeom>
          <a:noFill/>
          <a:ln w="12700">
            <a:solidFill>
              <a:srgbClr val="D7D1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642823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F665F"/>
                </a:solidFill>
              </a:rPr>
              <a:t>GeoPlus Marketing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778240" y="64282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F665F"/>
                </a:solidFill>
              </a:rPr>
              <a:t>Illustrative sales collateral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CF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9A366"/>
                </a:solidFill>
              </a:rPr>
              <a:t>Slide 7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5852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171717"/>
                </a:solidFill>
              </a:rPr>
              <a:t>The 90-Day AI Visibility Sprint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21792" y="1572768"/>
            <a:ext cx="5394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F665F"/>
                </a:solidFill>
              </a:rPr>
              <a:t>Present the paid engagement as structured execution after the review.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0" y="676656"/>
            <a:ext cx="4754880" cy="5120640"/>
          </a:xfrm>
          <a:prstGeom prst="rect">
            <a:avLst>
              <a:gd name="adj" fmla="val 1154"/>
            </a:avLst>
          </a:prstGeom>
          <a:solidFill>
            <a:srgbClr val="FFFFFF"/>
          </a:solidFill>
          <a:ln w="12700">
            <a:solidFill>
              <a:srgbClr val="D7D1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67728" y="1042416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42632" y="9966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Prioritize source cleanup, citation consistency, service-page improvements, and proof assets.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67728" y="2395728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42632" y="235000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Turn the Private Report Review into a 90-day work plan with checkpoints and owner-readable reporting.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67728" y="3749040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42632" y="370332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Strengthen the signals AI systems and local buyers can inspect, without promising rankings or revenue.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6327648"/>
            <a:ext cx="11064240" cy="0"/>
          </a:xfrm>
          <a:prstGeom prst="line">
            <a:avLst/>
          </a:prstGeom>
          <a:noFill/>
          <a:ln w="12700">
            <a:solidFill>
              <a:srgbClr val="D7D1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642823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F665F"/>
                </a:solidFill>
              </a:rPr>
              <a:t>GeoPlus Marketing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778240" y="64282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F665F"/>
                </a:solidFill>
              </a:rPr>
              <a:t>Illustrative sales collateral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CFB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389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9A366"/>
                </a:solidFill>
              </a:rPr>
              <a:t>Slide 8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94360" y="749808"/>
            <a:ext cx="5852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171717"/>
                </a:solidFill>
              </a:rPr>
              <a:t>Book The Private Report Review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21792" y="1572768"/>
            <a:ext cx="5394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F665F"/>
                </a:solidFill>
              </a:rPr>
              <a:t>Move interested owners into the next scheduled conversation.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0" y="676656"/>
            <a:ext cx="4754880" cy="5120640"/>
          </a:xfrm>
          <a:prstGeom prst="rect">
            <a:avLst>
              <a:gd name="adj" fmla="val 1154"/>
            </a:avLst>
          </a:prstGeom>
          <a:solidFill>
            <a:srgbClr val="FFFFFF"/>
          </a:solidFill>
          <a:ln w="12700">
            <a:solidFill>
              <a:srgbClr val="D7D1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967728" y="1042416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42632" y="9966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Review the Snapshot together and confirm which findings are accurate, urgent, or blocked.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967728" y="2395728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42632" y="235000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Map the highest-priority fixes and decide whether a 90-day Sprint is the right next step.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967728" y="3749040"/>
            <a:ext cx="219456" cy="219456"/>
          </a:xfrm>
          <a:prstGeom prst="ellipse">
            <a:avLst/>
          </a:prstGeom>
          <a:solidFill>
            <a:srgbClr val="C9A366"/>
          </a:solidFill>
          <a:ln w="12700">
            <a:solidFill>
              <a:srgbClr val="C9A36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42632" y="3703320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71717"/>
                </a:solidFill>
              </a:rPr>
              <a:t>Schedule the review before leaving the event whenever possible.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6327648"/>
            <a:ext cx="11064240" cy="0"/>
          </a:xfrm>
          <a:prstGeom prst="line">
            <a:avLst/>
          </a:prstGeom>
          <a:noFill/>
          <a:ln w="12700">
            <a:solidFill>
              <a:srgbClr val="D7D1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642823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F665F"/>
                </a:solidFill>
              </a:rPr>
              <a:t>GeoPlus Marketing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778240" y="64282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F665F"/>
                </a:solidFill>
              </a:rPr>
              <a:t>Illustrative sales collateral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GeoPlus Marketing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GeoPlus Sales Briefing Deck</dc:title>
  <dc:subject>GeoPlus event briefing deck</dc:subject>
  <dc:creator>GeoPlus Marketing</dc:creator>
  <cp:lastModifiedBy>GeoPlus Marketing</cp:lastModifiedBy>
  <cp:revision>1</cp:revision>
  <dcterms:created xsi:type="dcterms:W3CDTF">2026-06-01T16:43:20Z</dcterms:created>
  <dcterms:modified xsi:type="dcterms:W3CDTF">2026-06-01T16:43:20Z</dcterms:modified>
</cp:coreProperties>
</file>